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111354-E6DA-448F-8F34-D8FACC1B4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172F20D-C413-4B1F-AD11-32F26864D2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05111C-5997-40E8-89FC-4104500B8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56E1-7628-4D53-A9D6-D0A7142DB93A}" type="datetimeFigureOut">
              <a:rPr kumimoji="1" lang="ja-JP" altLang="en-US" smtClean="0"/>
              <a:t>2020/1/25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513DA8-66C2-4F85-B051-EE12C84A9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869A6C-0EB9-417E-88A9-87CEF4261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CB1D-4DB8-4797-954F-5E626F07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68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C6BC9-4BFB-4D53-B1D2-FFC77CD43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48071F-6BF9-47FB-BBE2-CF348BDFC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347F0F-14DC-4E89-9C8F-E58ACDA06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56E1-7628-4D53-A9D6-D0A7142DB93A}" type="datetimeFigureOut">
              <a:rPr kumimoji="1" lang="ja-JP" altLang="en-US" smtClean="0"/>
              <a:t>2020/1/25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9338F7-8AB2-4763-B83A-E7FB3A6F4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F16374-679F-45C4-90C7-8BD703B5B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CB1D-4DB8-4797-954F-5E626F07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94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D3C3A10-FC5A-4897-9E62-A4F5156D3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2D7499E-438E-4691-AB9D-CEEE75988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481A65-839E-46F9-9FEC-C7F690090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56E1-7628-4D53-A9D6-D0A7142DB93A}" type="datetimeFigureOut">
              <a:rPr kumimoji="1" lang="ja-JP" altLang="en-US" smtClean="0"/>
              <a:t>2020/1/25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F40888-BDF2-43DB-A80E-7E1253287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B2F2AA-66A5-447D-A815-CB2FABA25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CB1D-4DB8-4797-954F-5E626F07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87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B8C7E8-4033-4C66-AB17-AF16216E1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A29A9B-275D-4FA5-9DC1-25FD85612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151FC8-37E3-4DBD-BC83-062DB5DFF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56E1-7628-4D53-A9D6-D0A7142DB93A}" type="datetimeFigureOut">
              <a:rPr kumimoji="1" lang="ja-JP" altLang="en-US" smtClean="0"/>
              <a:t>2020/1/25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C4C582-F291-4246-BA3F-79A6D47BF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5395EB-CC38-4994-8DAE-59B3292D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CB1D-4DB8-4797-954F-5E626F07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30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4AD02E-E67C-4652-9843-28A7BD62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E13D25-2CF5-452F-BC89-0B17E877C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50869F-3686-4A8C-B9D0-FDE3BE444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56E1-7628-4D53-A9D6-D0A7142DB93A}" type="datetimeFigureOut">
              <a:rPr kumimoji="1" lang="ja-JP" altLang="en-US" smtClean="0"/>
              <a:t>2020/1/25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87F61-9F69-437B-897A-6E187B2EA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4F5B49-CC23-4B4A-9298-CEFDF4D1D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CB1D-4DB8-4797-954F-5E626F07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304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34F022-3C49-4D5C-8709-35B500E63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D4BB0-9151-4CAF-BB70-AB30CB74A1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E135626-796D-47C0-AF9A-1876DCBB4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36F77E-38A2-4335-93F2-8FE03F4DC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56E1-7628-4D53-A9D6-D0A7142DB93A}" type="datetimeFigureOut">
              <a:rPr kumimoji="1" lang="ja-JP" altLang="en-US" smtClean="0"/>
              <a:t>2020/1/25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063F1C-139F-494D-8C14-3E5D11119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C0369D-317E-4139-93DF-0A24DD206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CB1D-4DB8-4797-954F-5E626F07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66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8C9CBB-E247-4B7C-817D-7B659E207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CDF08E-0182-4850-BBFF-7F589AF28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A5268D-FE0C-45D9-89A2-F1E78C93E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0602EC-87D4-4914-8ED2-37368CBA5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7839F1E-BF43-4270-B857-E2316D61F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4775A6D-F63F-43C2-BB5A-A1AA056B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56E1-7628-4D53-A9D6-D0A7142DB93A}" type="datetimeFigureOut">
              <a:rPr kumimoji="1" lang="ja-JP" altLang="en-US" smtClean="0"/>
              <a:t>2020/1/25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2BB932-1A63-4C31-B57A-2DC2D9DA4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4A74D3B-BF9B-42FF-B81E-633DEAA78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CB1D-4DB8-4797-954F-5E626F07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18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F29122-C077-4CE3-AB78-541437167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20F358-1EB8-4456-9F70-4C4D72519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56E1-7628-4D53-A9D6-D0A7142DB93A}" type="datetimeFigureOut">
              <a:rPr kumimoji="1" lang="ja-JP" altLang="en-US" smtClean="0"/>
              <a:t>2020/1/25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EC91A7C-C231-4E5F-AF2E-FCB36DC4A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F8A399-891F-4818-B8FC-F67A836A6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CB1D-4DB8-4797-954F-5E626F07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18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2670DFF-4530-4B79-8EEB-67921AB7B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56E1-7628-4D53-A9D6-D0A7142DB93A}" type="datetimeFigureOut">
              <a:rPr kumimoji="1" lang="ja-JP" altLang="en-US" smtClean="0"/>
              <a:t>2020/1/25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4C0BAF-1B27-4D48-90B6-656DD9604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D6820E4-0AA0-4A28-9AB5-F03511C0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CB1D-4DB8-4797-954F-5E626F07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768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FCFA15-390E-4330-A4EB-AAE831807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3F146B-18B4-4677-B7C4-DD9DCFBDD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AE16C6-126F-411D-99A8-3E0212F3D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AC4F87-2B37-4112-96FD-2B3C33697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56E1-7628-4D53-A9D6-D0A7142DB93A}" type="datetimeFigureOut">
              <a:rPr kumimoji="1" lang="ja-JP" altLang="en-US" smtClean="0"/>
              <a:t>2020/1/25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617195-5570-4048-8A76-278C8C666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FD6B04-940F-4325-9836-434F8BEE4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CB1D-4DB8-4797-954F-5E626F07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03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146CDD-0F68-4E24-90B5-70ABD447B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525E39-C7A9-4AA8-8878-252044ACD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D79034-F40C-4003-8029-647C84143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FA4197-0A35-4219-A174-597E0F4AC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56E1-7628-4D53-A9D6-D0A7142DB93A}" type="datetimeFigureOut">
              <a:rPr kumimoji="1" lang="ja-JP" altLang="en-US" smtClean="0"/>
              <a:t>2020/1/25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34E77A-BE75-4613-A1E2-9B74BCD0E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91315C-AD1E-4D93-AB4E-1CF550144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CB1D-4DB8-4797-954F-5E626F07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06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E5E5A9C-984C-4CF0-8A96-90276AA6F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87B657-8BA6-4F13-9039-BFAD94CC0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AA2FFB-E88F-42C9-86FB-3A89EB4F12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256E1-7628-4D53-A9D6-D0A7142DB93A}" type="datetimeFigureOut">
              <a:rPr kumimoji="1" lang="ja-JP" altLang="en-US" smtClean="0"/>
              <a:t>2020/1/25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E357A8-E50E-4A1B-AFE6-4658D86BC7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C28F99-6D6C-409D-A211-D96CF0934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1CB1D-4DB8-4797-954F-5E626F07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20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916F8-85CF-4431-A17C-F533312D8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8ED316-4DC7-488C-BFF9-ED3625D57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29400" cy="3347010"/>
          </a:xfrm>
          <a:solidFill>
            <a:srgbClr val="00FF0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>
                <a:solidFill>
                  <a:schemeClr val="bg1"/>
                </a:solidFill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Green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bg1"/>
                </a:solidFill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GREEN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bg1"/>
                </a:solidFill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kumimoji="1" lang="en-US" altLang="ja-JP" dirty="0">
                <a:solidFill>
                  <a:schemeClr val="bg1"/>
                </a:solidFill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reen</a:t>
            </a:r>
          </a:p>
          <a:p>
            <a:pPr marL="0" indent="0">
              <a:buNone/>
            </a:pPr>
            <a:endParaRPr lang="en-US" altLang="ja-JP" dirty="0">
              <a:solidFill>
                <a:schemeClr val="bg1"/>
              </a:solidFill>
              <a:highlight>
                <a:srgbClr val="00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ja-JP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Green</a:t>
            </a:r>
          </a:p>
          <a:p>
            <a:pPr marL="0" indent="0">
              <a:buNone/>
            </a:pPr>
            <a:r>
              <a:rPr lang="en-US" altLang="ja-JP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GREEN</a:t>
            </a:r>
          </a:p>
          <a:p>
            <a:pPr marL="0" indent="0">
              <a:buNone/>
            </a:pPr>
            <a:r>
              <a:rPr lang="en-US" altLang="ja-JP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green</a:t>
            </a:r>
          </a:p>
          <a:p>
            <a:pPr marL="0" indent="0">
              <a:buNone/>
            </a:pPr>
            <a:endParaRPr kumimoji="1" lang="en-US" altLang="ja-JP" dirty="0">
              <a:solidFill>
                <a:schemeClr val="bg1"/>
              </a:solidFill>
              <a:highlight>
                <a:srgbClr val="00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ja-JP" altLang="en-US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3599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20316B-FE39-459D-80F4-35C21E604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D5012ACE-8726-44C3-B4C0-FFC409B93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9247" y="2034987"/>
            <a:ext cx="6060142" cy="2250141"/>
          </a:xfrm>
          <a:solidFill>
            <a:srgbClr val="00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15300" dirty="0">
                <a:latin typeface="Courier New" panose="02070309020205020404" pitchFamily="49" charset="0"/>
                <a:cs typeface="Courier New" panose="02070309020205020404" pitchFamily="49" charset="0"/>
              </a:rPr>
              <a:t>green</a:t>
            </a:r>
            <a:endParaRPr kumimoji="1" lang="en-US" altLang="ja-JP" sz="15300" dirty="0">
              <a:solidFill>
                <a:schemeClr val="bg1"/>
              </a:solidFill>
              <a:highlight>
                <a:srgbClr val="00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ja-JP" altLang="en-US" sz="15300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9865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20316B-FE39-459D-80F4-35C21E604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D5012ACE-8726-44C3-B4C0-FFC409B93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9246" y="1825625"/>
            <a:ext cx="6844553" cy="2531222"/>
          </a:xfrm>
          <a:solidFill>
            <a:srgbClr val="00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ja-JP" sz="15300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GREEN</a:t>
            </a:r>
          </a:p>
          <a:p>
            <a:pPr marL="0" indent="0">
              <a:buNone/>
            </a:pPr>
            <a:endParaRPr kumimoji="1" lang="ja-JP" altLang="en-US" sz="15300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11933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</Words>
  <Application>Microsoft Office PowerPoint</Application>
  <PresentationFormat>ワイド画面</PresentationFormat>
  <Paragraphs>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なぜ、紹介キャンペーンは不発なのか？</dc:title>
  <dc:creator>副島 祐樹</dc:creator>
  <cp:lastModifiedBy>副島 祐樹</cp:lastModifiedBy>
  <cp:revision>6</cp:revision>
  <cp:lastPrinted>2020-01-23T11:59:18Z</cp:lastPrinted>
  <dcterms:created xsi:type="dcterms:W3CDTF">2020-01-23T11:16:39Z</dcterms:created>
  <dcterms:modified xsi:type="dcterms:W3CDTF">2020-01-25T02:59:13Z</dcterms:modified>
</cp:coreProperties>
</file>